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7D69E-BA50-4DF9-8EC4-FD11EB16E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17AD1C-7655-4B4C-9A8E-7386E3F2B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2447FA-E13C-4155-9A17-81679DDE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49BD29-1439-4085-A4E0-F60CE89D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5A3AE-810F-454A-8E99-2820A7B0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976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0141C-9A7C-4D56-99F8-A8929F46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F68E25-3C80-4230-B98C-029D37D5D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D8083-0127-426A-A94F-93EC9E51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00602E-2682-4473-AE70-7CC62E4A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97C2D4-85BD-4B4D-A9FD-A360E881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421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7B9CC6-458D-42B9-90A1-14F564DC1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B3B79A-AC58-4780-8B50-0B3D1E133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A72915-0D99-4763-A9C8-3BDE4661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53A7C3-0D9F-48E9-B8D8-E92ECCD7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B00AD-A510-497F-8BB6-01E8B2BF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669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3FA0-7DAD-49C5-BA52-4804AF76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FE991-1FC3-4B9B-A2A5-CCD5706E9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62568-5EB4-4B51-83EB-E53B3003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A6EEED-4D4E-4B01-93BF-A20106FA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B9BCA6-552F-405D-8BE5-AA8E2C8C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46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EF6FF-6CD9-4449-BCE1-FE736762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D0F2A9-A539-4477-8906-B1412AD84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D459E-F9D8-4638-B721-92BF3FD5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ABF248-8CA9-4F67-BBE1-F58732052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DAF6A0-99EB-4BCA-851E-CE53078D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904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8F733-FEEC-4A4A-82E8-8E63F53D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8CA9DB-4B4B-4A0E-A92D-11631261A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37685E-B581-4F6E-9445-C9F87A9F6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D371B7-B663-4C98-9419-61DD1659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6BC559-D306-4ABF-BFF0-D551460A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903282-E118-47B2-82FC-8000E15D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403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D226A-3BDA-4745-A743-E272352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904FAC-7F69-4FF1-A9B5-89A0FC452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56FA25-1626-417D-A909-77217B7E1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96ED09-9016-4CE5-B0EB-614A42C73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88F4766-54E0-4089-B133-944D6D071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CB7EF43-AFDC-4D70-98D1-BE3C6049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A16E44C-DBF4-4A6B-A771-3FCB86EE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B77442-C364-4EE6-98D4-BBA5AE9F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834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3F4D0-CBEC-4115-9A55-54F3F84B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3C89A0-F7DF-499F-8E9B-6D3A875E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E65E91-2A7D-42C4-994E-7FA3B8B4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C4E82E-E440-49FA-9E3B-554F3642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37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BFF0F4-4CDB-4AF3-A152-B8C86C8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ACA1B-B5F9-4CFE-B13A-8938418E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593F69-9C10-48DF-A3FB-955683FD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490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776B2-E5F9-4426-BDFE-516D0AC21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F707B-EDA5-43D8-81ED-BB5215137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B47ED0-4D07-4CE1-B95B-458904EB3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F75F7E-CD1E-466E-9FDD-71618F16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2A6DD4-B456-468A-BF05-D648B0CA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A524EA-D73B-44AC-B4ED-B9556EC1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889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B908D-19F8-48B8-84E8-B00D9116C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202520-A7BB-4A92-88C5-2D56159BE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09E2E0-987F-4776-A356-A3356E3E9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9C37AB-EA7C-45B6-AD4E-27401ECD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520B07-47AF-4ACC-B5CE-7EBF1C85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107AAC-5254-4E72-8CF3-AC0C19F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598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D7EC56-D058-494D-978C-03E495C2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6C0F0E-1E8F-4C7D-80FA-D21877B6C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FD5061-2278-4228-B096-32948BAAB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51D51-2790-4BEC-8207-24BAF2C60E67}" type="datetimeFigureOut">
              <a:rPr lang="es-MX" smtClean="0"/>
              <a:t>10/08/2021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320210-A2CB-4718-AF06-20D0596E3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4C1519-3614-4AA1-8F4D-C025A9B44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EEE25-2376-4DEA-ADFD-233857962E3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85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07C4A-DAA4-4732-A881-506B6BAD12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CABF2E-3156-4296-9189-F57116731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F86FB3D1-0EF2-4085-BDA8-FF79A10A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9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233D-69AF-4CBA-B5FA-51486BB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A5AAE9-8992-4C97-ACB1-2198F4BD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239775-2472-4CB6-A938-4A9886D9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22519-272B-412E-8366-C6A3129EC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EB6410-292E-41AC-A02B-C812463E9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571E6D8-38DA-422F-86E3-0C756ED73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4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765F9-7E90-45C6-BE15-418470A0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2D6759-FEF1-432E-9E1B-B3946A982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A5AE611-0FB9-477A-BF0B-E8670B5F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0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DAD01-3BD5-46B4-A9EE-8C484DD8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Css</a:t>
            </a:r>
            <a:r>
              <a:rPr lang="es-419" dirty="0"/>
              <a:t> exclusivo para cada página</a:t>
            </a:r>
            <a:br>
              <a:rPr lang="es-419" dirty="0"/>
            </a:br>
            <a:r>
              <a:rPr lang="es-419" dirty="0"/>
              <a:t>y uno para comunes.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04D6AB-285C-45A6-9353-8B88529F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344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53B2D-E333-417E-850F-8D34B85D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8C96C8-0048-4590-8AAC-BEB467A34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30A26A3-94E7-4021-9D31-338237CF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4AD15-9231-46F0-B0AC-1F79453F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FC1B20-2E0C-4250-B3FC-7D580049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91A35E9-27A5-43E7-A2D2-DE1FD87E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83980-91E3-4C97-A7A5-E3230F41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D9FD7B-1D6C-411E-96F9-136D1491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D4C68901-9184-4BEF-892B-1AAE4E47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5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7DA59-664E-4B11-8264-004D66C6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2F1F89-2465-490B-B14C-A0E1A7E5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B36FAF1-C80B-46A8-A6D8-B8F592D7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ECCD4-BA9C-40E7-9AE1-C993CC8F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D41205-327B-4D90-9657-7FFE67E1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9983C5A-5544-4BDB-BCB4-C8D1B4EF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3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03B54-4733-466F-9826-57D72828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Pattern</a:t>
            </a:r>
            <a:r>
              <a:rPr lang="es-419" dirty="0"/>
              <a:t> para contraseña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53E0DE-E57F-4E05-A4D5-3EA55259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B5FC9DB7-7CDD-47F2-B3B1-81F42F28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18" y="1672886"/>
            <a:ext cx="9217981" cy="51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A69DC-1C55-45CB-9596-AB3E8CEA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Esto se pone en </a:t>
            </a:r>
            <a:r>
              <a:rPr lang="es-419" dirty="0" err="1"/>
              <a:t>pattern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8AEE4-D782-414A-8E9E-0D63EDB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6DCF4B2-A6EB-486F-AC1E-282F2636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20" y="1582998"/>
            <a:ext cx="9377779" cy="52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94182-4923-45BA-8F94-18FF7F17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F48073-AD24-4F4A-91BB-51F7E156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37660" cy="4351338"/>
          </a:xfrm>
        </p:spPr>
        <p:txBody>
          <a:bodyPr/>
          <a:lstStyle/>
          <a:p>
            <a:pPr marL="0" indent="0">
              <a:buNone/>
            </a:pPr>
            <a:r>
              <a:rPr lang="es-419" dirty="0" err="1"/>
              <a:t>Visited</a:t>
            </a:r>
            <a:r>
              <a:rPr lang="es-419" dirty="0"/>
              <a:t> en donde estas</a:t>
            </a:r>
          </a:p>
          <a:p>
            <a:pPr marL="0" indent="0">
              <a:buNone/>
            </a:pPr>
            <a:endParaRPr lang="es-419" dirty="0"/>
          </a:p>
          <a:p>
            <a:pPr marL="0" indent="0">
              <a:buNone/>
            </a:pPr>
            <a:r>
              <a:rPr lang="es-419" dirty="0"/>
              <a:t>Focus si le picas</a:t>
            </a:r>
            <a:endParaRPr lang="es-MX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439B565-6EE2-4C6B-8E04-AB18FFC4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354" y="0"/>
            <a:ext cx="8516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7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8DB61-D274-4259-8EA5-12FB7D91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Accesibilidad de sitios web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BD493-B134-434F-B7E3-DBD55119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Para experiencia del usuario, para personas que no pueden ver, que se escuche cuando cambias o algo así,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752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6EDF4-7BD1-4640-921A-DBA4EBAB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367846-ABC9-4D5A-B807-DB27099ED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CF64126-8BA2-44D6-BC02-559EB6E9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73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52</Words>
  <Application>Microsoft Office PowerPoint</Application>
  <PresentationFormat>Panorámica</PresentationFormat>
  <Paragraphs>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Pattern para contraseña</vt:lpstr>
      <vt:lpstr>Esto se pone en pattern</vt:lpstr>
      <vt:lpstr>Presentación de PowerPoint</vt:lpstr>
      <vt:lpstr>Accesibilidad de sitios web</vt:lpstr>
      <vt:lpstr>Presentación de PowerPoint</vt:lpstr>
      <vt:lpstr>Presentación de PowerPoint</vt:lpstr>
      <vt:lpstr>Presentación de PowerPoint</vt:lpstr>
      <vt:lpstr>Presentación de PowerPoint</vt:lpstr>
      <vt:lpstr>Css exclusivo para cada página y uno para comunes.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2021-08-11T00:15:27Z</dcterms:created>
  <dcterms:modified xsi:type="dcterms:W3CDTF">2021-08-11T04:18:43Z</dcterms:modified>
</cp:coreProperties>
</file>